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8"/>
  </p:notesMasterIdLst>
  <p:sldIdLst>
    <p:sldId id="256" r:id="rId3"/>
    <p:sldId id="266" r:id="rId4"/>
    <p:sldId id="265" r:id="rId5"/>
    <p:sldId id="268" r:id="rId6"/>
    <p:sldId id="269" r:id="rId7"/>
    <p:sldId id="270" r:id="rId8"/>
    <p:sldId id="271" r:id="rId9"/>
    <p:sldId id="272" r:id="rId10"/>
    <p:sldId id="259" r:id="rId11"/>
    <p:sldId id="258" r:id="rId12"/>
    <p:sldId id="260" r:id="rId13"/>
    <p:sldId id="261" r:id="rId14"/>
    <p:sldId id="262" r:id="rId15"/>
    <p:sldId id="263" r:id="rId16"/>
    <p:sldId id="264" r:id="rId17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535B"/>
    <a:srgbClr val="7F7F7F"/>
    <a:srgbClr val="1A202C"/>
    <a:srgbClr val="676767"/>
    <a:srgbClr val="29344A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68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12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4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3.png"/><Relationship Id="rId21" Type="http://schemas.openxmlformats.org/officeDocument/2006/relationships/image" Target="../media/image64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36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33.png"/><Relationship Id="rId21" Type="http://schemas.openxmlformats.org/officeDocument/2006/relationships/image" Target="../media/image80.png"/><Relationship Id="rId34" Type="http://schemas.openxmlformats.org/officeDocument/2006/relationships/image" Target="../media/image9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5" Type="http://schemas.openxmlformats.org/officeDocument/2006/relationships/image" Target="../media/image66.png"/><Relationship Id="rId15" Type="http://schemas.openxmlformats.org/officeDocument/2006/relationships/image" Target="../media/image5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10" Type="http://schemas.openxmlformats.org/officeDocument/2006/relationships/image" Target="../media/image71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3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8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77.png"/><Relationship Id="rId26" Type="http://schemas.openxmlformats.org/officeDocument/2006/relationships/image" Target="../media/image115.png"/><Relationship Id="rId3" Type="http://schemas.openxmlformats.org/officeDocument/2006/relationships/image" Target="../media/image33.png"/><Relationship Id="rId21" Type="http://schemas.openxmlformats.org/officeDocument/2006/relationships/image" Target="../media/image110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7.png"/><Relationship Id="rId25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101.png"/><Relationship Id="rId19" Type="http://schemas.openxmlformats.org/officeDocument/2006/relationships/image" Target="../media/image108.png"/><Relationship Id="rId4" Type="http://schemas.openxmlformats.org/officeDocument/2006/relationships/image" Target="../media/image36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8.png"/><Relationship Id="rId21" Type="http://schemas.openxmlformats.org/officeDocument/2006/relationships/image" Target="../media/image133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5.png"/><Relationship Id="rId5" Type="http://schemas.openxmlformats.org/officeDocument/2006/relationships/image" Target="../media/image36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3.png"/><Relationship Id="rId19" Type="http://schemas.openxmlformats.org/officeDocument/2006/relationships/image" Target="../media/image131.png"/><Relationship Id="rId4" Type="http://schemas.openxmlformats.org/officeDocument/2006/relationships/image" Target="../media/image33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7.png"/><Relationship Id="rId3" Type="http://schemas.openxmlformats.org/officeDocument/2006/relationships/image" Target="../media/image8.png"/><Relationship Id="rId21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17" Type="http://schemas.openxmlformats.org/officeDocument/2006/relationships/image" Target="../media/image21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7.png"/><Relationship Id="rId32" Type="http://schemas.openxmlformats.org/officeDocument/2006/relationships/image" Target="../media/image33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5.png"/><Relationship Id="rId28" Type="http://schemas.openxmlformats.org/officeDocument/2006/relationships/image" Target="../media/image29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31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openxmlformats.org/officeDocument/2006/relationships/image" Target="../media/image24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925199-2FD0-4991-A736-DB2D05DBF5B7}"/>
              </a:ext>
            </a:extLst>
          </p:cNvPr>
          <p:cNvSpPr txBox="1"/>
          <p:nvPr/>
        </p:nvSpPr>
        <p:spPr>
          <a:xfrm>
            <a:off x="15936310" y="11494479"/>
            <a:ext cx="6911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>
                <a:solidFill>
                  <a:schemeClr val="bg1"/>
                </a:solidFill>
              </a:rPr>
              <a:t>폰트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>
                <a:solidFill>
                  <a:schemeClr val="bg1"/>
                </a:solidFill>
              </a:rPr>
              <a:t>맑은 고딕</a:t>
            </a: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>
                <a:solidFill>
                  <a:schemeClr val="bg1"/>
                </a:solidFill>
              </a:rPr>
              <a:t>배경색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</a:rPr>
              <a:t>헤더색</a:t>
            </a:r>
            <a:r>
              <a:rPr lang="en-US" altLang="ko-KR" sz="3600" dirty="0">
                <a:solidFill>
                  <a:schemeClr val="bg1"/>
                </a:solidFill>
              </a:rPr>
              <a:t>: 1A202C</a:t>
            </a:r>
          </a:p>
          <a:p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 err="1">
                <a:solidFill>
                  <a:schemeClr val="bg1"/>
                </a:solidFill>
              </a:rPr>
              <a:t>추가색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:</a:t>
            </a:r>
            <a:r>
              <a:rPr lang="en-US" altLang="ko-KR" sz="3600" dirty="0" err="1">
                <a:solidFill>
                  <a:schemeClr val="bg1"/>
                </a:solidFill>
              </a:rPr>
              <a:t>ffffff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28B80-C991-9550-4655-F20BD50CF0EC}"/>
              </a:ext>
            </a:extLst>
          </p:cNvPr>
          <p:cNvSpPr txBox="1"/>
          <p:nvPr/>
        </p:nvSpPr>
        <p:spPr>
          <a:xfrm>
            <a:off x="0" y="4500065"/>
            <a:ext cx="24383999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219170"/>
            <a:r>
              <a:rPr lang="ko-KR" altLang="en-US" sz="12000" b="1" dirty="0">
                <a:solidFill>
                  <a:prstClr val="white"/>
                </a:solidFill>
                <a:cs typeface="Calibri"/>
              </a:rPr>
              <a:t>스토리보드</a:t>
            </a:r>
            <a:endParaRPr lang="en-US" altLang="ko-KR" sz="12000" b="1" dirty="0">
              <a:solidFill>
                <a:prstClr val="white"/>
              </a:solidFill>
              <a:cs typeface="Calibri"/>
            </a:endParaRPr>
          </a:p>
          <a:p>
            <a:pPr algn="ctr" defTabSz="1219170"/>
            <a:r>
              <a:rPr lang="ko-KR" altLang="en-US" sz="3600" dirty="0">
                <a:solidFill>
                  <a:prstClr val="white"/>
                </a:solidFill>
                <a:cs typeface="Calibri"/>
              </a:rPr>
              <a:t>　　　　　　　　　　　　　　　　　　　　　　　　　　　　　　　　　　　　　</a:t>
            </a:r>
            <a:endParaRPr lang="ko-KR" altLang="en-US" sz="10933" b="1" dirty="0">
              <a:solidFill>
                <a:prstClr val="white"/>
              </a:solidFill>
              <a:cs typeface="Calibri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99B336-724D-C242-E6F4-5A6A2C8014AE}"/>
              </a:ext>
            </a:extLst>
          </p:cNvPr>
          <p:cNvGrpSpPr/>
          <p:nvPr/>
        </p:nvGrpSpPr>
        <p:grpSpPr>
          <a:xfrm>
            <a:off x="-133350" y="11506200"/>
            <a:ext cx="24650700" cy="2209800"/>
            <a:chOff x="-133350" y="11506200"/>
            <a:chExt cx="24650700" cy="22098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22C966E-F7D3-CDAB-106E-8E1108D3D920}"/>
                </a:ext>
              </a:extLst>
            </p:cNvPr>
            <p:cNvSpPr/>
            <p:nvPr/>
          </p:nvSpPr>
          <p:spPr>
            <a:xfrm>
              <a:off x="-133350" y="11506200"/>
              <a:ext cx="24650700" cy="220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4836D38-3334-7CCA-8E13-60313B59C38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" y="11790336"/>
              <a:ext cx="1641527" cy="164152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500C5D-6C6D-706C-08C4-EE300BDE89DF}"/>
              </a:ext>
            </a:extLst>
          </p:cNvPr>
          <p:cNvSpPr txBox="1"/>
          <p:nvPr/>
        </p:nvSpPr>
        <p:spPr>
          <a:xfrm>
            <a:off x="18276063" y="8299525"/>
            <a:ext cx="7155687" cy="2749727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/>
            <a:r>
              <a:rPr lang="en-US" altLang="ko-KR" sz="4267" dirty="0" err="1">
                <a:solidFill>
                  <a:prstClr val="white"/>
                </a:solidFill>
                <a:latin typeface="Malgun Gothic"/>
                <a:ea typeface="맑은 고딕"/>
                <a:cs typeface="Calibri"/>
              </a:rPr>
              <a:t>조장</a:t>
            </a:r>
            <a:r>
              <a:rPr lang="en-US" altLang="ko-KR" sz="4267" dirty="0">
                <a:solidFill>
                  <a:prstClr val="white"/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4267" dirty="0">
                <a:solidFill>
                  <a:prstClr val="white"/>
                </a:solidFill>
                <a:latin typeface="Malgun Gothic"/>
                <a:ea typeface="맑은 고딕"/>
                <a:cs typeface="Calibri"/>
              </a:rPr>
              <a:t>：</a:t>
            </a:r>
            <a:r>
              <a:rPr lang="en-US" altLang="ko-KR" sz="4267" dirty="0">
                <a:solidFill>
                  <a:prstClr val="white"/>
                </a:solidFill>
                <a:latin typeface="Malgun Gothic"/>
                <a:ea typeface="맑은 고딕"/>
                <a:cs typeface="Calibri"/>
              </a:rPr>
              <a:t> </a:t>
            </a:r>
            <a:r>
              <a:rPr lang="en-US" altLang="ko-KR" sz="4267" dirty="0" err="1">
                <a:solidFill>
                  <a:prstClr val="white"/>
                </a:solidFill>
                <a:latin typeface="Malgun Gothic"/>
                <a:ea typeface="맑은 고딕"/>
                <a:cs typeface="Calibri"/>
              </a:rPr>
              <a:t>손보금</a:t>
            </a:r>
            <a:endParaRPr lang="en-US" altLang="ko-KR" sz="4267" dirty="0">
              <a:solidFill>
                <a:prstClr val="white"/>
              </a:solidFill>
              <a:latin typeface="Malgun Gothic"/>
              <a:ea typeface="맑은 고딕"/>
              <a:cs typeface="Calibri"/>
            </a:endParaRPr>
          </a:p>
          <a:p>
            <a:pPr algn="ctr" defTabSz="1219170"/>
            <a:r>
              <a:rPr lang="en-US" altLang="ko-KR" sz="4267" dirty="0" err="1">
                <a:solidFill>
                  <a:prstClr val="white"/>
                </a:solidFill>
                <a:latin typeface="Malgun Gothic"/>
                <a:ea typeface="맑은 고딕"/>
                <a:cs typeface="Calibri"/>
              </a:rPr>
              <a:t>조원</a:t>
            </a:r>
            <a:r>
              <a:rPr lang="en-US" altLang="ko-KR" sz="4267" dirty="0">
                <a:solidFill>
                  <a:prstClr val="white"/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4267" dirty="0">
                <a:solidFill>
                  <a:prstClr val="white"/>
                </a:solidFill>
                <a:latin typeface="Malgun Gothic"/>
                <a:ea typeface="맑은 고딕"/>
                <a:cs typeface="Calibri"/>
              </a:rPr>
              <a:t>：</a:t>
            </a:r>
            <a:r>
              <a:rPr lang="en-US" altLang="ko-KR" sz="4267" dirty="0">
                <a:solidFill>
                  <a:prstClr val="white"/>
                </a:solidFill>
                <a:latin typeface="Malgun Gothic"/>
                <a:ea typeface="맑은 고딕"/>
                <a:cs typeface="Calibri"/>
              </a:rPr>
              <a:t> </a:t>
            </a:r>
            <a:r>
              <a:rPr lang="en-US" altLang="ko-KR" sz="4267" dirty="0" err="1">
                <a:solidFill>
                  <a:prstClr val="white"/>
                </a:solidFill>
                <a:latin typeface="Malgun Gothic"/>
                <a:ea typeface="맑은 고딕"/>
                <a:cs typeface="Calibri"/>
              </a:rPr>
              <a:t>정재민</a:t>
            </a:r>
            <a:endParaRPr lang="en-US" altLang="ko-KR" sz="4267" dirty="0">
              <a:solidFill>
                <a:prstClr val="white"/>
              </a:solidFill>
              <a:latin typeface="Malgun Gothic"/>
              <a:ea typeface="맑은 고딕"/>
              <a:cs typeface="Calibri"/>
            </a:endParaRPr>
          </a:p>
          <a:p>
            <a:pPr algn="ctr" defTabSz="1219170"/>
            <a:r>
              <a:rPr lang="en-US" sz="4267" dirty="0" err="1">
                <a:solidFill>
                  <a:prstClr val="white"/>
                </a:solidFill>
                <a:latin typeface="Malgun Gothic"/>
                <a:ea typeface="Calibri"/>
                <a:cs typeface="Calibri"/>
              </a:rPr>
              <a:t>조원</a:t>
            </a:r>
            <a:r>
              <a:rPr lang="en-US" sz="4267" dirty="0">
                <a:solidFill>
                  <a:prstClr val="white"/>
                </a:solidFill>
                <a:latin typeface="Malgun Gothic"/>
                <a:ea typeface="Calibri"/>
                <a:cs typeface="Calibri"/>
              </a:rPr>
              <a:t> </a:t>
            </a:r>
            <a:r>
              <a:rPr lang="ko-KR" altLang="en-US" sz="4267" dirty="0">
                <a:solidFill>
                  <a:prstClr val="white"/>
                </a:solidFill>
                <a:latin typeface="Malgun Gothic"/>
                <a:ea typeface="Calibri"/>
                <a:cs typeface="Calibri"/>
              </a:rPr>
              <a:t>：</a:t>
            </a:r>
            <a:r>
              <a:rPr lang="en-US" sz="4267" dirty="0">
                <a:solidFill>
                  <a:prstClr val="white"/>
                </a:solidFill>
                <a:latin typeface="Malgun Gothic"/>
                <a:ea typeface="Calibri"/>
                <a:cs typeface="Calibri"/>
              </a:rPr>
              <a:t> </a:t>
            </a:r>
            <a:r>
              <a:rPr lang="ko-KR" altLang="en-US" sz="4267" dirty="0">
                <a:solidFill>
                  <a:prstClr val="white"/>
                </a:solidFill>
                <a:latin typeface="Malgun Gothic"/>
                <a:ea typeface="Calibri"/>
                <a:cs typeface="Calibri"/>
              </a:rPr>
              <a:t>심예진</a:t>
            </a:r>
          </a:p>
          <a:p>
            <a:pPr algn="ctr" defTabSz="1219170"/>
            <a:r>
              <a:rPr lang="en-US" sz="4267" dirty="0" err="1">
                <a:solidFill>
                  <a:prstClr val="white"/>
                </a:solidFill>
                <a:latin typeface="Malgun Gothic"/>
                <a:ea typeface="Calibri"/>
                <a:cs typeface="Calibri"/>
              </a:rPr>
              <a:t>조원</a:t>
            </a:r>
            <a:r>
              <a:rPr lang="en-US" sz="4267" dirty="0">
                <a:solidFill>
                  <a:prstClr val="white"/>
                </a:solidFill>
                <a:latin typeface="Malgun Gothic"/>
                <a:ea typeface="Calibri"/>
                <a:cs typeface="Calibri"/>
              </a:rPr>
              <a:t> </a:t>
            </a:r>
            <a:r>
              <a:rPr lang="ko-KR" altLang="en-US" sz="4267" dirty="0">
                <a:solidFill>
                  <a:prstClr val="white"/>
                </a:solidFill>
                <a:latin typeface="Malgun Gothic"/>
                <a:ea typeface="Calibri"/>
                <a:cs typeface="Calibri"/>
              </a:rPr>
              <a:t>：</a:t>
            </a:r>
            <a:r>
              <a:rPr lang="en-US" sz="4267" dirty="0">
                <a:solidFill>
                  <a:prstClr val="white"/>
                </a:solidFill>
                <a:latin typeface="Malgun Gothic"/>
                <a:ea typeface="Calibri"/>
                <a:cs typeface="Calibri"/>
              </a:rPr>
              <a:t> </a:t>
            </a:r>
            <a:r>
              <a:rPr lang="ko-KR" altLang="en-US" sz="4267" dirty="0">
                <a:solidFill>
                  <a:prstClr val="white"/>
                </a:solidFill>
                <a:latin typeface="Malgun Gothic"/>
                <a:ea typeface="Calibri"/>
                <a:cs typeface="Calibri"/>
              </a:rPr>
              <a:t>정지원</a:t>
            </a:r>
            <a:endParaRPr lang="en-US" altLang="ko-KR" sz="4267" dirty="0">
              <a:solidFill>
                <a:prstClr val="white"/>
              </a:solidFill>
              <a:latin typeface="Malgun Gothic"/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71800" y="1723251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219170"/>
            <a:r>
              <a:rPr lang="ko-KR" altLang="en-US" sz="4800" dirty="0">
                <a:solidFill>
                  <a:prstClr val="white"/>
                </a:solidFill>
                <a:latin typeface="Malgun Gothic"/>
                <a:ea typeface="Malgun Gothic"/>
                <a:cs typeface="Calibri"/>
              </a:rPr>
              <a:t>소프트웨어　중개서비스</a:t>
            </a:r>
            <a:endParaRPr lang="en-US" altLang="ko-KR" sz="4800" dirty="0">
              <a:solidFill>
                <a:prstClr val="white"/>
              </a:solidFill>
              <a:latin typeface="Malgun Gothic"/>
              <a:ea typeface="Malgun Gothic"/>
              <a:cs typeface="Calibri"/>
            </a:endParaRPr>
          </a:p>
          <a:p>
            <a:pPr algn="ctr" defTabSz="1219170"/>
            <a:r>
              <a:rPr lang="ko-KR" altLang="en-US" sz="9333" b="1" dirty="0" err="1">
                <a:solidFill>
                  <a:prstClr val="white"/>
                </a:solidFill>
                <a:latin typeface="Malgun Gothic"/>
                <a:ea typeface="Malgun Gothic"/>
                <a:cs typeface="Calibri"/>
              </a:rPr>
              <a:t>Ubiquitous</a:t>
            </a:r>
            <a:r>
              <a:rPr lang="ko-KR" altLang="en-US" sz="9333" b="1" dirty="0">
                <a:solidFill>
                  <a:prstClr val="white"/>
                </a:solidFill>
                <a:latin typeface="Malgun Gothic"/>
                <a:ea typeface="Malgun Gothic"/>
                <a:cs typeface="Calibri"/>
              </a:rPr>
              <a:t> Project</a:t>
            </a:r>
            <a:endParaRPr lang="en-US" altLang="ko-KR" sz="9333" b="1" dirty="0">
              <a:solidFill>
                <a:prstClr val="white"/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32125" y="776425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</a:rPr>
              <a:t>빅데이터ＵＩ전문가양성과정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04" y="5124158"/>
            <a:ext cx="7480935" cy="75372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86" y="5124158"/>
            <a:ext cx="7480935" cy="75359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1954" y="5123701"/>
            <a:ext cx="7480935" cy="75372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  <a:solidFill>
            <a:srgbClr val="1A202C"/>
          </a:solidFill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1319" y="5123040"/>
            <a:ext cx="7334250" cy="437007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51" y="5123040"/>
            <a:ext cx="7334250" cy="437007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640" y="5123040"/>
            <a:ext cx="7334250" cy="437007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2033" y="2656611"/>
            <a:ext cx="7608875" cy="96112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38140" y="1985924"/>
            <a:ext cx="907726" cy="72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0742" y="3391687"/>
            <a:ext cx="17391380" cy="106807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6527" y="10758691"/>
            <a:ext cx="6098540" cy="13882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0999" y="10111181"/>
            <a:ext cx="2509596" cy="7742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98213" y="10111181"/>
            <a:ext cx="2191347" cy="77423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2730" y="10758411"/>
            <a:ext cx="6098540" cy="1067913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43807" y="10758411"/>
            <a:ext cx="6098540" cy="138828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43879" y="10111181"/>
            <a:ext cx="1927809" cy="7742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15" y="5081803"/>
            <a:ext cx="12155170" cy="1869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43" y="7150087"/>
            <a:ext cx="12155170" cy="18694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570599" y="9636887"/>
            <a:ext cx="847090" cy="50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87" y="10347960"/>
            <a:ext cx="12155170" cy="18694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0031" y="3937508"/>
            <a:ext cx="4685030" cy="6311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87831" y="3937508"/>
            <a:ext cx="4685030" cy="6311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82" y="1985924"/>
            <a:ext cx="1388999" cy="72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82" y="2707411"/>
            <a:ext cx="8446268" cy="934423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382" y="3442487"/>
            <a:ext cx="12153900" cy="122809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8189" y="5364302"/>
            <a:ext cx="1342619" cy="80093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748" y="5914492"/>
            <a:ext cx="9804400" cy="11213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8189" y="7432586"/>
            <a:ext cx="855189" cy="80093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08100" y="7982776"/>
            <a:ext cx="9804400" cy="11213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3070" y="10856684"/>
            <a:ext cx="5553151" cy="136159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842744" y="9748622"/>
            <a:ext cx="2776576" cy="72084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07211" y="10624414"/>
            <a:ext cx="4446270" cy="189611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744182" y="9748622"/>
            <a:ext cx="2776576" cy="720841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932906" y="10625163"/>
            <a:ext cx="4400550" cy="1896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719" y="10044900"/>
            <a:ext cx="2096770" cy="209677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816" y="11022330"/>
            <a:ext cx="1601470" cy="160147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167" y="9161869"/>
            <a:ext cx="2821940" cy="28219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8932" y="9261729"/>
            <a:ext cx="1144270" cy="114427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43" y="5519052"/>
            <a:ext cx="6805930" cy="25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43" y="8889213"/>
            <a:ext cx="6805930" cy="2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3216" y="5925998"/>
            <a:ext cx="5082537" cy="35295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2759" y="6642100"/>
            <a:ext cx="5082537" cy="35295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2772" y="7373493"/>
            <a:ext cx="5082537" cy="35295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9937" y="4994364"/>
            <a:ext cx="7311390" cy="364744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1225" y="5404853"/>
            <a:ext cx="2241550" cy="51943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45891" y="4994364"/>
            <a:ext cx="7311390" cy="364744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77128" y="5404853"/>
            <a:ext cx="2241550" cy="51943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1322" y="8914956"/>
            <a:ext cx="7311390" cy="36474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1225" y="9325445"/>
            <a:ext cx="2241550" cy="51943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45129" y="8914956"/>
            <a:ext cx="7311390" cy="364744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76366" y="9325445"/>
            <a:ext cx="2241550" cy="51943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740" y="597387"/>
            <a:ext cx="2762414" cy="821637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3725" y="2655392"/>
            <a:ext cx="2885351" cy="934423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1966" y="1985924"/>
            <a:ext cx="1389001" cy="720841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6310" y="3391687"/>
            <a:ext cx="17391380" cy="122809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7143" y="5017770"/>
            <a:ext cx="1121308" cy="7742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2425" y="5949048"/>
            <a:ext cx="961121" cy="720841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7143" y="8387931"/>
            <a:ext cx="1121308" cy="77423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1973" y="6652451"/>
            <a:ext cx="961121" cy="72084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1988" y="7383844"/>
            <a:ext cx="961121" cy="720841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8308" y="10406101"/>
            <a:ext cx="1630591" cy="48758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95256" y="11677866"/>
            <a:ext cx="1628140" cy="463601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4680" y="9692970"/>
            <a:ext cx="814070" cy="40767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88063" y="10939348"/>
            <a:ext cx="1628140" cy="46360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07895" y="8494535"/>
            <a:ext cx="1495082" cy="667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81562" y="5498148"/>
            <a:ext cx="1630591" cy="463601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987516" y="5498148"/>
            <a:ext cx="1630591" cy="463601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79217" y="6491237"/>
            <a:ext cx="5980430" cy="181545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6812006" y="6491237"/>
            <a:ext cx="5980430" cy="181545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381562" y="9418739"/>
            <a:ext cx="1630591" cy="463601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179217" y="10411828"/>
            <a:ext cx="5980430" cy="181545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8986754" y="9418739"/>
            <a:ext cx="1630591" cy="46360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6784447" y="10411828"/>
            <a:ext cx="5980430" cy="1815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29" y="4620463"/>
            <a:ext cx="22791420" cy="8204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525" y="5324426"/>
            <a:ext cx="1092193" cy="109219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464" y="5604091"/>
            <a:ext cx="509469" cy="5335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293" y="5324426"/>
            <a:ext cx="1092193" cy="109219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8846" y="5632666"/>
            <a:ext cx="534730" cy="4763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8494" y="5324426"/>
            <a:ext cx="1092193" cy="109219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19373" y="5612854"/>
            <a:ext cx="534730" cy="53473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19695" y="5324426"/>
            <a:ext cx="1092193" cy="109219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99220" y="5603799"/>
            <a:ext cx="534730" cy="53473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2184" y="9231084"/>
            <a:ext cx="21337270" cy="285242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4109" y="2655392"/>
            <a:ext cx="6364241" cy="934423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1966" y="1985924"/>
            <a:ext cx="1389001" cy="72084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6310" y="3391687"/>
            <a:ext cx="17391380" cy="1228099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68588" y="6699110"/>
            <a:ext cx="2261654" cy="7742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1294" y="6699110"/>
            <a:ext cx="2525192" cy="7742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44651" y="6699364"/>
            <a:ext cx="2261654" cy="7742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601307" y="6699364"/>
            <a:ext cx="1927809" cy="77423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95554" y="7473594"/>
            <a:ext cx="4587240" cy="146838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81801" y="7473594"/>
            <a:ext cx="4587240" cy="15217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21663" y="7473594"/>
            <a:ext cx="4587240" cy="146812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272379" y="7473594"/>
            <a:ext cx="4587240" cy="15217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5896" y="10101263"/>
            <a:ext cx="20147788" cy="14950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647" y="-8432"/>
            <a:ext cx="11845290" cy="137248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15" y="4670781"/>
            <a:ext cx="5353050" cy="218059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530" y="5503824"/>
            <a:ext cx="4541520" cy="14681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40" y="4670781"/>
            <a:ext cx="2579370" cy="57531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487" y="4670781"/>
            <a:ext cx="5353050" cy="21805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004" y="4670781"/>
            <a:ext cx="2579370" cy="57531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15" y="7042861"/>
            <a:ext cx="5353050" cy="218059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40" y="7042861"/>
            <a:ext cx="2579370" cy="57531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487" y="7042861"/>
            <a:ext cx="5353050" cy="218059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004" y="7042861"/>
            <a:ext cx="2579370" cy="57531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119" y="9557029"/>
            <a:ext cx="3343910" cy="334391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82" y="1985924"/>
            <a:ext cx="1389001" cy="72084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82" y="2707411"/>
            <a:ext cx="3491586" cy="934423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382" y="3442487"/>
            <a:ext cx="12153900" cy="1228099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6998" y="4781144"/>
            <a:ext cx="1521778" cy="747539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2201" y="5503824"/>
            <a:ext cx="4541520" cy="146837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2659" y="4781144"/>
            <a:ext cx="1597927" cy="74753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6530" y="7875905"/>
            <a:ext cx="4541520" cy="146837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7544" y="7153224"/>
            <a:ext cx="1600149" cy="747539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2201" y="7875905"/>
            <a:ext cx="4541520" cy="146837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42659" y="7153224"/>
            <a:ext cx="1604289" cy="74753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10328" y="11187201"/>
            <a:ext cx="6879590" cy="1895539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09769" y="10597223"/>
            <a:ext cx="4183075" cy="7742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4CD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624" y="3632060"/>
            <a:ext cx="9342120" cy="42379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" y="11938000"/>
            <a:ext cx="24384000" cy="177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832" y="5240071"/>
            <a:ext cx="11266475" cy="210912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421" y="4523397"/>
            <a:ext cx="12254294" cy="93442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32824" y="12647320"/>
            <a:ext cx="1294130" cy="36703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268" y="12684036"/>
            <a:ext cx="12254294" cy="7742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90837"/>
            <a:ext cx="19407215" cy="13971699"/>
            <a:chOff x="0" y="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목차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히스토리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34129" y="6498050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메뉴구조</a:t>
            </a:r>
            <a:endParaRPr lang="en-US" sz="3600" b="1" spc="-30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 </a:t>
            </a:r>
            <a:r>
              <a:rPr lang="ko-KR" alt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스크린리스트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프로세스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정책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7.  UI,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기능정의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마무리</a:t>
            </a: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표지</a:t>
            </a:r>
            <a:endParaRPr lang="en-US" sz="3600" b="1" spc="-300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1~2P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3~4P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5~6P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7~8P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11~12P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12~13P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14~15P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５．메뉴구조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６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．스크린리스트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623715"/>
              </p:ext>
            </p:extLst>
          </p:nvPr>
        </p:nvGraphicFramePr>
        <p:xfrm>
          <a:off x="2453163" y="3371100"/>
          <a:ext cx="19477674" cy="100048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620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49193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620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내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UI-P-0000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내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구매상품을 다운로드 할 수 있는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프로필 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UI-P-0001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프로필 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 프로필 수정 및 설정관리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750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１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．프로젝트　개요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24000" y="3695700"/>
            <a:ext cx="2195169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１．　개발동기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　　　　－　</a:t>
            </a:r>
            <a:r>
              <a:rPr lang="ko-KR" altLang="en-US" sz="3200" dirty="0" err="1">
                <a:solidFill>
                  <a:schemeClr val="bg1"/>
                </a:solidFill>
              </a:rPr>
              <a:t>ＡＩ의</a:t>
            </a:r>
            <a:r>
              <a:rPr lang="ko-KR" altLang="en-US" sz="3200" dirty="0">
                <a:solidFill>
                  <a:schemeClr val="bg1"/>
                </a:solidFill>
              </a:rPr>
              <a:t>　발달로　누구나　손쉽게　소프트웨어를　개발하는　사회가　되어가고　있기에　소규모　개발，　　　　　　　　　　　　　　　　１인　개발자들이　흔하게　보이는　세상에서　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　　　　　　개인　및　단체가　개발한　다양한　소프트웨어를　쉽게　사고　팔　수　있는　중개장이　필요할　것　이라　판단하여　이　프로젝트를　계획하게　되었다．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　　　　－　프로젝트명　＇</a:t>
            </a:r>
            <a:r>
              <a:rPr lang="ko-KR" altLang="en-US" sz="3200" dirty="0" err="1">
                <a:solidFill>
                  <a:schemeClr val="bg1"/>
                </a:solidFill>
              </a:rPr>
              <a:t>Ｕｂｉｑｕｉｔｏｕｓ＇는</a:t>
            </a:r>
            <a:r>
              <a:rPr lang="ko-KR" altLang="en-US" sz="3200" dirty="0">
                <a:solidFill>
                  <a:schemeClr val="bg1"/>
                </a:solidFill>
              </a:rPr>
              <a:t>　정보　기술과　통신　기술의　발전으로　인해　사람들이　언제　어디서나　인터넷에　접속하고　정보를　　　　　　　　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　　　　　　이용할　수　있는　환경을　뜻하고　＂어디에나　</a:t>
            </a:r>
            <a:r>
              <a:rPr lang="ko-KR" altLang="en-US" sz="3200" dirty="0" err="1">
                <a:solidFill>
                  <a:schemeClr val="bg1"/>
                </a:solidFill>
              </a:rPr>
              <a:t>존재하는＂또는</a:t>
            </a:r>
            <a:r>
              <a:rPr lang="ko-KR" altLang="en-US" sz="3200" dirty="0">
                <a:solidFill>
                  <a:schemeClr val="bg1"/>
                </a:solidFill>
              </a:rPr>
              <a:t>　＂항상　</a:t>
            </a:r>
            <a:r>
              <a:rPr lang="ko-KR" altLang="en-US" sz="3200" dirty="0" err="1">
                <a:solidFill>
                  <a:schemeClr val="bg1"/>
                </a:solidFill>
              </a:rPr>
              <a:t>존재하는＂이라는</a:t>
            </a:r>
            <a:r>
              <a:rPr lang="ko-KR" altLang="en-US" sz="3200" dirty="0">
                <a:solidFill>
                  <a:schemeClr val="bg1"/>
                </a:solidFill>
              </a:rPr>
              <a:t>　개념을　갖고　있다．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　　　　　　이처럼　＇</a:t>
            </a:r>
            <a:r>
              <a:rPr lang="ko-KR" altLang="en-US" sz="3200" dirty="0" err="1">
                <a:solidFill>
                  <a:schemeClr val="bg1"/>
                </a:solidFill>
              </a:rPr>
              <a:t>Ｕｂｉｑｕｉｔｏｕｓ＇의</a:t>
            </a:r>
            <a:r>
              <a:rPr lang="ko-KR" altLang="en-US" sz="3200" dirty="0">
                <a:solidFill>
                  <a:schemeClr val="bg1"/>
                </a:solidFill>
              </a:rPr>
              <a:t>　뜻과　프로젝트가　목표로　하는　뜻이　같기에　프로젝트명을　＇</a:t>
            </a:r>
            <a:r>
              <a:rPr lang="ko-KR" altLang="en-US" sz="3200" dirty="0" err="1">
                <a:solidFill>
                  <a:schemeClr val="bg1"/>
                </a:solidFill>
              </a:rPr>
              <a:t>Ｕｂｉｑｕｉｔｏｕｓ＇로</a:t>
            </a:r>
            <a:r>
              <a:rPr lang="ko-KR" altLang="en-US" sz="3200" dirty="0">
                <a:solidFill>
                  <a:schemeClr val="bg1"/>
                </a:solidFill>
              </a:rPr>
              <a:t>　짓게　되었다．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2820CF-862C-7229-7630-F3C5276E7B9D}"/>
              </a:ext>
            </a:extLst>
          </p:cNvPr>
          <p:cNvSpPr txBox="1"/>
          <p:nvPr/>
        </p:nvSpPr>
        <p:spPr>
          <a:xfrm>
            <a:off x="1542017" y="10436007"/>
            <a:ext cx="219516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１．　개발목적</a:t>
            </a: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ko-KR" altLang="en-US" sz="3600" dirty="0">
                <a:solidFill>
                  <a:schemeClr val="bg1"/>
                </a:solidFill>
              </a:rPr>
              <a:t>　　　　－　하나의　자동차를　만들기　위해　부품을　끼워　맞추듯　하나의　완성된　소프트웨어를　만들기　위해　작은　소프트웨어부터　큰　소프트웨어까지　판매　및　구매　할　수　있게　하여</a:t>
            </a: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ko-KR" altLang="en-US" sz="3600" dirty="0">
                <a:solidFill>
                  <a:schemeClr val="bg1"/>
                </a:solidFill>
              </a:rPr>
              <a:t>　　　　　　누구나　돈을　지불하면　원하는　소프트웨어를　만들　수　있도록　한다．</a:t>
            </a: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ko-KR" altLang="en-US" sz="3600" dirty="0">
                <a:solidFill>
                  <a:schemeClr val="bg1"/>
                </a:solidFill>
              </a:rPr>
              <a:t>　　　　－　하나의　프로젝트를　완성시키지　않아도　보다　더　작은　단위로　소프트웨어를　판매하여　수입을　얻을　수　있게　한다．　</a:t>
            </a:r>
            <a:r>
              <a:rPr lang="ko-KR" altLang="en-US" dirty="0">
                <a:solidFill>
                  <a:schemeClr val="bg1"/>
                </a:solidFill>
              </a:rPr>
              <a:t>　　　　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　　　　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５．메뉴구조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５．메뉴구조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6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５．메뉴구조</a:t>
              </a:r>
              <a:endParaRPr kumimoji="0" lang="ko-KR" altLang="en-US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179" y="9316860"/>
            <a:ext cx="18577560" cy="30657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179" y="8587296"/>
            <a:ext cx="4912360" cy="730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423" y="8587296"/>
            <a:ext cx="4389120" cy="730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5137" y="8587296"/>
            <a:ext cx="7733030" cy="730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8332" y="8587296"/>
            <a:ext cx="1557020" cy="730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951" y="5773369"/>
            <a:ext cx="9004300" cy="23456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0074" y="5771972"/>
            <a:ext cx="9004300" cy="23469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922518" y="10459085"/>
            <a:ext cx="3768090" cy="25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295255" y="10459085"/>
            <a:ext cx="3768090" cy="25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8056352" y="10459085"/>
            <a:ext cx="3768090" cy="25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90" y="10823219"/>
            <a:ext cx="18577560" cy="25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90" y="12356630"/>
            <a:ext cx="18577560" cy="25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6607" y="5155654"/>
            <a:ext cx="2963456" cy="80093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8812" y="6283782"/>
            <a:ext cx="8034020" cy="186817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00604" y="5156225"/>
            <a:ext cx="2963456" cy="80093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15798" y="6280887"/>
            <a:ext cx="8037830" cy="1868843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49902" y="2657996"/>
            <a:ext cx="2885351" cy="934423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8085" y="1987309"/>
            <a:ext cx="1388999" cy="72084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0742" y="3393072"/>
            <a:ext cx="17391380" cy="122809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5996" y="8775713"/>
            <a:ext cx="2296008" cy="747539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37358" y="8774925"/>
            <a:ext cx="1528559" cy="74753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97277" y="8773973"/>
            <a:ext cx="1528559" cy="74753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07690" y="9732594"/>
            <a:ext cx="4452620" cy="112141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956399" y="8773363"/>
            <a:ext cx="1528559" cy="747539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77594" y="9733267"/>
            <a:ext cx="3848100" cy="11213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07690" y="11240516"/>
            <a:ext cx="4452620" cy="11213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77594" y="11241430"/>
            <a:ext cx="3848100" cy="11213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491606" y="9714459"/>
            <a:ext cx="7139940" cy="11213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491606" y="11254232"/>
            <a:ext cx="7139940" cy="11213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185888" y="9887344"/>
            <a:ext cx="1042670" cy="774237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185888" y="11427016"/>
            <a:ext cx="1042670" cy="774237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268941" y="-295835"/>
            <a:ext cx="25011529" cy="2180896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319D1D-C4BB-3995-4864-DE30F74DDED5}"/>
              </a:ext>
            </a:extLst>
          </p:cNvPr>
          <p:cNvSpPr/>
          <p:nvPr/>
        </p:nvSpPr>
        <p:spPr>
          <a:xfrm>
            <a:off x="-224907" y="74645"/>
            <a:ext cx="24517350" cy="185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503</Words>
  <Application>Microsoft Office PowerPoint</Application>
  <PresentationFormat>사용자 지정</PresentationFormat>
  <Paragraphs>184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Malgun Gothic</vt:lpstr>
      <vt:lpstr>Arial</vt:lpstr>
      <vt:lpstr>Arimo Bold</vt:lpstr>
      <vt:lpstr>Calibri</vt:lpstr>
      <vt:lpstr>Calibri (MS) Bold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Son bo geum</cp:lastModifiedBy>
  <cp:revision>12</cp:revision>
  <dcterms:created xsi:type="dcterms:W3CDTF">2025-07-10T04:24:41Z</dcterms:created>
  <dcterms:modified xsi:type="dcterms:W3CDTF">2025-07-10T20:36:35Z</dcterms:modified>
</cp:coreProperties>
</file>